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7" r:id="rId1"/>
  </p:sldMasterIdLst>
  <p:sldIdLst>
    <p:sldId id="256" r:id="rId2"/>
    <p:sldId id="258" r:id="rId3"/>
    <p:sldId id="257" r:id="rId4"/>
    <p:sldId id="260" r:id="rId5"/>
    <p:sldId id="261" r:id="rId6"/>
    <p:sldId id="262" r:id="rId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0-20T22:04:10.281"/>
    </inkml:context>
    <inkml:brush xml:id="br0">
      <inkml:brushProperty name="width" value="0.05" units="cm"/>
      <inkml:brushProperty name="height" value="0.05" units="cm"/>
    </inkml:brush>
  </inkml:definitions>
  <inkml:trace contextRef="#ctx0" brushRef="#br0">0 0 24575,'870'20'-47,"-236"-2"-1314,-129-12 559,90-2-1276,78-2 983,1296-2-3452,1289 6 851,-154 76 3696,-1627-33 0,-636-24-91,-76 7-271,-78 8 350,-103 7 328,-119 0 76,-120-4 858,51 24 2134,-303-43-2779,-42-6-652</inkml:trace>
</inkml:ink>
</file>

<file path=ppt/media/image1.png>
</file>

<file path=ppt/media/image2.gif>
</file>

<file path=ppt/media/image3.PNG>
</file>

<file path=ppt/media/image4.png>
</file>

<file path=ppt/media/image5.gif>
</file>

<file path=ppt/media/image6.gif>
</file>

<file path=ppt/media/image7.png>
</file>

<file path=ppt/media/image8.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D90E0CE-C8E4-89A6-C786-49E31739D641}"/>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131A6E6A-A017-FE5F-C3A1-BE16653A77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4AD4CF59-C96F-2A89-93BF-0D823C8EAD56}"/>
              </a:ext>
            </a:extLst>
          </p:cNvPr>
          <p:cNvSpPr>
            <a:spLocks noGrp="1"/>
          </p:cNvSpPr>
          <p:nvPr>
            <p:ph type="dt" sz="half" idx="10"/>
          </p:nvPr>
        </p:nvSpPr>
        <p:spPr/>
        <p:txBody>
          <a:bodyPr/>
          <a:lstStyle/>
          <a:p>
            <a:fld id="{F82FC8A8-2E2D-40B8-A854-29BA422DF2F1}" type="datetimeFigureOut">
              <a:rPr lang="ru-RU" smtClean="0"/>
              <a:t>20.10.2022</a:t>
            </a:fld>
            <a:endParaRPr lang="ru-RU"/>
          </a:p>
        </p:txBody>
      </p:sp>
      <p:sp>
        <p:nvSpPr>
          <p:cNvPr id="5" name="Нижний колонтитул 4">
            <a:extLst>
              <a:ext uri="{FF2B5EF4-FFF2-40B4-BE49-F238E27FC236}">
                <a16:creationId xmlns:a16="http://schemas.microsoft.com/office/drawing/2014/main" id="{3B022F9F-2DA6-0437-9B97-90297B9ADC6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701B0DE-E71C-D517-BFDE-F6E591E0F137}"/>
              </a:ext>
            </a:extLst>
          </p:cNvPr>
          <p:cNvSpPr>
            <a:spLocks noGrp="1"/>
          </p:cNvSpPr>
          <p:nvPr>
            <p:ph type="sldNum" sz="quarter" idx="12"/>
          </p:nvPr>
        </p:nvSpPr>
        <p:spPr/>
        <p:txBody>
          <a:bodyPr/>
          <a:lstStyle/>
          <a:p>
            <a:fld id="{30A8EC88-EAC0-4C8A-AC11-3BB1A5312F34}" type="slidenum">
              <a:rPr lang="ru-RU" smtClean="0"/>
              <a:t>‹#›</a:t>
            </a:fld>
            <a:endParaRPr lang="ru-RU"/>
          </a:p>
        </p:txBody>
      </p:sp>
    </p:spTree>
    <p:extLst>
      <p:ext uri="{BB962C8B-B14F-4D97-AF65-F5344CB8AC3E}">
        <p14:creationId xmlns:p14="http://schemas.microsoft.com/office/powerpoint/2010/main" val="39367788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330085C-EBE4-65D9-D01D-2C40BB479ED1}"/>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CA9763D1-E8EA-06C6-EAFE-1E741FE1D9CB}"/>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0219998C-4B35-91AE-CBD5-4B4FEF3EBE0D}"/>
              </a:ext>
            </a:extLst>
          </p:cNvPr>
          <p:cNvSpPr>
            <a:spLocks noGrp="1"/>
          </p:cNvSpPr>
          <p:nvPr>
            <p:ph type="dt" sz="half" idx="10"/>
          </p:nvPr>
        </p:nvSpPr>
        <p:spPr/>
        <p:txBody>
          <a:bodyPr/>
          <a:lstStyle/>
          <a:p>
            <a:fld id="{F82FC8A8-2E2D-40B8-A854-29BA422DF2F1}" type="datetimeFigureOut">
              <a:rPr lang="ru-RU" smtClean="0"/>
              <a:t>20.10.2022</a:t>
            </a:fld>
            <a:endParaRPr lang="ru-RU"/>
          </a:p>
        </p:txBody>
      </p:sp>
      <p:sp>
        <p:nvSpPr>
          <p:cNvPr id="5" name="Нижний колонтитул 4">
            <a:extLst>
              <a:ext uri="{FF2B5EF4-FFF2-40B4-BE49-F238E27FC236}">
                <a16:creationId xmlns:a16="http://schemas.microsoft.com/office/drawing/2014/main" id="{9EA8B5F6-B6B7-9E25-F35F-7F219A4291A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BD6C17A7-7E17-67B2-315D-FDFEBA2E1684}"/>
              </a:ext>
            </a:extLst>
          </p:cNvPr>
          <p:cNvSpPr>
            <a:spLocks noGrp="1"/>
          </p:cNvSpPr>
          <p:nvPr>
            <p:ph type="sldNum" sz="quarter" idx="12"/>
          </p:nvPr>
        </p:nvSpPr>
        <p:spPr/>
        <p:txBody>
          <a:bodyPr/>
          <a:lstStyle/>
          <a:p>
            <a:fld id="{30A8EC88-EAC0-4C8A-AC11-3BB1A5312F34}" type="slidenum">
              <a:rPr lang="ru-RU" smtClean="0"/>
              <a:t>‹#›</a:t>
            </a:fld>
            <a:endParaRPr lang="ru-RU"/>
          </a:p>
        </p:txBody>
      </p:sp>
    </p:spTree>
    <p:extLst>
      <p:ext uri="{BB962C8B-B14F-4D97-AF65-F5344CB8AC3E}">
        <p14:creationId xmlns:p14="http://schemas.microsoft.com/office/powerpoint/2010/main" val="1834800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69703341-668E-F291-73E9-E6D9BA911603}"/>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DFDB4087-3298-38AA-AFC4-9B3841970789}"/>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532F6C31-151F-CF3B-8CFF-21F22C0CDAAB}"/>
              </a:ext>
            </a:extLst>
          </p:cNvPr>
          <p:cNvSpPr>
            <a:spLocks noGrp="1"/>
          </p:cNvSpPr>
          <p:nvPr>
            <p:ph type="dt" sz="half" idx="10"/>
          </p:nvPr>
        </p:nvSpPr>
        <p:spPr/>
        <p:txBody>
          <a:bodyPr/>
          <a:lstStyle/>
          <a:p>
            <a:fld id="{F82FC8A8-2E2D-40B8-A854-29BA422DF2F1}" type="datetimeFigureOut">
              <a:rPr lang="ru-RU" smtClean="0"/>
              <a:t>20.10.2022</a:t>
            </a:fld>
            <a:endParaRPr lang="ru-RU"/>
          </a:p>
        </p:txBody>
      </p:sp>
      <p:sp>
        <p:nvSpPr>
          <p:cNvPr id="5" name="Нижний колонтитул 4">
            <a:extLst>
              <a:ext uri="{FF2B5EF4-FFF2-40B4-BE49-F238E27FC236}">
                <a16:creationId xmlns:a16="http://schemas.microsoft.com/office/drawing/2014/main" id="{717A43A7-060E-99EA-C4BF-913403F9F1D4}"/>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72223B41-D545-E88C-9026-273E7669450F}"/>
              </a:ext>
            </a:extLst>
          </p:cNvPr>
          <p:cNvSpPr>
            <a:spLocks noGrp="1"/>
          </p:cNvSpPr>
          <p:nvPr>
            <p:ph type="sldNum" sz="quarter" idx="12"/>
          </p:nvPr>
        </p:nvSpPr>
        <p:spPr/>
        <p:txBody>
          <a:bodyPr/>
          <a:lstStyle/>
          <a:p>
            <a:fld id="{30A8EC88-EAC0-4C8A-AC11-3BB1A5312F34}" type="slidenum">
              <a:rPr lang="ru-RU" smtClean="0"/>
              <a:t>‹#›</a:t>
            </a:fld>
            <a:endParaRPr lang="ru-RU"/>
          </a:p>
        </p:txBody>
      </p:sp>
    </p:spTree>
    <p:extLst>
      <p:ext uri="{BB962C8B-B14F-4D97-AF65-F5344CB8AC3E}">
        <p14:creationId xmlns:p14="http://schemas.microsoft.com/office/powerpoint/2010/main" val="1653614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2B08E24-CB1F-2994-0F5B-6F2A572C07F5}"/>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F5F26710-F7D3-C52A-95EF-98599AA0DDAA}"/>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F77E3B26-D1C9-F854-B57D-31DCA9A52F55}"/>
              </a:ext>
            </a:extLst>
          </p:cNvPr>
          <p:cNvSpPr>
            <a:spLocks noGrp="1"/>
          </p:cNvSpPr>
          <p:nvPr>
            <p:ph type="dt" sz="half" idx="10"/>
          </p:nvPr>
        </p:nvSpPr>
        <p:spPr/>
        <p:txBody>
          <a:bodyPr/>
          <a:lstStyle/>
          <a:p>
            <a:fld id="{F82FC8A8-2E2D-40B8-A854-29BA422DF2F1}" type="datetimeFigureOut">
              <a:rPr lang="ru-RU" smtClean="0"/>
              <a:t>20.10.2022</a:t>
            </a:fld>
            <a:endParaRPr lang="ru-RU"/>
          </a:p>
        </p:txBody>
      </p:sp>
      <p:sp>
        <p:nvSpPr>
          <p:cNvPr id="5" name="Нижний колонтитул 4">
            <a:extLst>
              <a:ext uri="{FF2B5EF4-FFF2-40B4-BE49-F238E27FC236}">
                <a16:creationId xmlns:a16="http://schemas.microsoft.com/office/drawing/2014/main" id="{C11C2B5E-EC9E-75C2-E299-D3F92002D4A4}"/>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E28CF6F3-0885-5FA4-F2A4-86148C5712BD}"/>
              </a:ext>
            </a:extLst>
          </p:cNvPr>
          <p:cNvSpPr>
            <a:spLocks noGrp="1"/>
          </p:cNvSpPr>
          <p:nvPr>
            <p:ph type="sldNum" sz="quarter" idx="12"/>
          </p:nvPr>
        </p:nvSpPr>
        <p:spPr/>
        <p:txBody>
          <a:bodyPr/>
          <a:lstStyle/>
          <a:p>
            <a:fld id="{30A8EC88-EAC0-4C8A-AC11-3BB1A5312F34}" type="slidenum">
              <a:rPr lang="ru-RU" smtClean="0"/>
              <a:t>‹#›</a:t>
            </a:fld>
            <a:endParaRPr lang="ru-RU"/>
          </a:p>
        </p:txBody>
      </p:sp>
    </p:spTree>
    <p:extLst>
      <p:ext uri="{BB962C8B-B14F-4D97-AF65-F5344CB8AC3E}">
        <p14:creationId xmlns:p14="http://schemas.microsoft.com/office/powerpoint/2010/main" val="1788346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21B0352-7D2F-B8CB-D612-F9F74502F53E}"/>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079A4C8A-3DF2-73F4-7FE7-05C68E17FB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CDE665CF-A644-4046-8C8E-E3B13EEF0ABC}"/>
              </a:ext>
            </a:extLst>
          </p:cNvPr>
          <p:cNvSpPr>
            <a:spLocks noGrp="1"/>
          </p:cNvSpPr>
          <p:nvPr>
            <p:ph type="dt" sz="half" idx="10"/>
          </p:nvPr>
        </p:nvSpPr>
        <p:spPr/>
        <p:txBody>
          <a:bodyPr/>
          <a:lstStyle/>
          <a:p>
            <a:fld id="{F82FC8A8-2E2D-40B8-A854-29BA422DF2F1}" type="datetimeFigureOut">
              <a:rPr lang="ru-RU" smtClean="0"/>
              <a:t>20.10.2022</a:t>
            </a:fld>
            <a:endParaRPr lang="ru-RU"/>
          </a:p>
        </p:txBody>
      </p:sp>
      <p:sp>
        <p:nvSpPr>
          <p:cNvPr id="5" name="Нижний колонтитул 4">
            <a:extLst>
              <a:ext uri="{FF2B5EF4-FFF2-40B4-BE49-F238E27FC236}">
                <a16:creationId xmlns:a16="http://schemas.microsoft.com/office/drawing/2014/main" id="{236B75A0-B590-68E7-3DE0-7C61D8A3C68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E057222-D46F-7C05-47B3-D3A349282A41}"/>
              </a:ext>
            </a:extLst>
          </p:cNvPr>
          <p:cNvSpPr>
            <a:spLocks noGrp="1"/>
          </p:cNvSpPr>
          <p:nvPr>
            <p:ph type="sldNum" sz="quarter" idx="12"/>
          </p:nvPr>
        </p:nvSpPr>
        <p:spPr/>
        <p:txBody>
          <a:bodyPr/>
          <a:lstStyle/>
          <a:p>
            <a:fld id="{30A8EC88-EAC0-4C8A-AC11-3BB1A5312F34}" type="slidenum">
              <a:rPr lang="ru-RU" smtClean="0"/>
              <a:t>‹#›</a:t>
            </a:fld>
            <a:endParaRPr lang="ru-RU"/>
          </a:p>
        </p:txBody>
      </p:sp>
    </p:spTree>
    <p:extLst>
      <p:ext uri="{BB962C8B-B14F-4D97-AF65-F5344CB8AC3E}">
        <p14:creationId xmlns:p14="http://schemas.microsoft.com/office/powerpoint/2010/main" val="21121754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902E249-3BB3-B6B0-FD93-34306C1454CD}"/>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FCE092E6-1F78-F2B7-0864-1F468AE9C386}"/>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C1EF4BFE-6639-3B68-844C-8326E9D96997}"/>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C947FB0A-4EC9-5D0F-D5B5-09DF04767C10}"/>
              </a:ext>
            </a:extLst>
          </p:cNvPr>
          <p:cNvSpPr>
            <a:spLocks noGrp="1"/>
          </p:cNvSpPr>
          <p:nvPr>
            <p:ph type="dt" sz="half" idx="10"/>
          </p:nvPr>
        </p:nvSpPr>
        <p:spPr/>
        <p:txBody>
          <a:bodyPr/>
          <a:lstStyle/>
          <a:p>
            <a:fld id="{F82FC8A8-2E2D-40B8-A854-29BA422DF2F1}" type="datetimeFigureOut">
              <a:rPr lang="ru-RU" smtClean="0"/>
              <a:t>20.10.2022</a:t>
            </a:fld>
            <a:endParaRPr lang="ru-RU"/>
          </a:p>
        </p:txBody>
      </p:sp>
      <p:sp>
        <p:nvSpPr>
          <p:cNvPr id="6" name="Нижний колонтитул 5">
            <a:extLst>
              <a:ext uri="{FF2B5EF4-FFF2-40B4-BE49-F238E27FC236}">
                <a16:creationId xmlns:a16="http://schemas.microsoft.com/office/drawing/2014/main" id="{0A2423AE-0827-47FD-F976-F7C1D3ECB12E}"/>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AF55463F-7ACA-215F-7543-35793B1C862E}"/>
              </a:ext>
            </a:extLst>
          </p:cNvPr>
          <p:cNvSpPr>
            <a:spLocks noGrp="1"/>
          </p:cNvSpPr>
          <p:nvPr>
            <p:ph type="sldNum" sz="quarter" idx="12"/>
          </p:nvPr>
        </p:nvSpPr>
        <p:spPr/>
        <p:txBody>
          <a:bodyPr/>
          <a:lstStyle/>
          <a:p>
            <a:fld id="{30A8EC88-EAC0-4C8A-AC11-3BB1A5312F34}" type="slidenum">
              <a:rPr lang="ru-RU" smtClean="0"/>
              <a:t>‹#›</a:t>
            </a:fld>
            <a:endParaRPr lang="ru-RU"/>
          </a:p>
        </p:txBody>
      </p:sp>
    </p:spTree>
    <p:extLst>
      <p:ext uri="{BB962C8B-B14F-4D97-AF65-F5344CB8AC3E}">
        <p14:creationId xmlns:p14="http://schemas.microsoft.com/office/powerpoint/2010/main" val="262557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696CA86-1FDD-4FA7-C02E-880B5AD9FE6C}"/>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5471915B-5F0A-1A7E-B86B-6C1C706AD0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994A014C-4263-52CE-9CBB-2A465A14F506}"/>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C11A8D6E-2C9A-783F-2FF3-F4999BE024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45F99FE9-B4EC-22A4-89F5-6F80269F6A5E}"/>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8937ECD2-EFEE-5208-FCE7-B678642FD0DE}"/>
              </a:ext>
            </a:extLst>
          </p:cNvPr>
          <p:cNvSpPr>
            <a:spLocks noGrp="1"/>
          </p:cNvSpPr>
          <p:nvPr>
            <p:ph type="dt" sz="half" idx="10"/>
          </p:nvPr>
        </p:nvSpPr>
        <p:spPr/>
        <p:txBody>
          <a:bodyPr/>
          <a:lstStyle/>
          <a:p>
            <a:fld id="{F82FC8A8-2E2D-40B8-A854-29BA422DF2F1}" type="datetimeFigureOut">
              <a:rPr lang="ru-RU" smtClean="0"/>
              <a:t>20.10.2022</a:t>
            </a:fld>
            <a:endParaRPr lang="ru-RU"/>
          </a:p>
        </p:txBody>
      </p:sp>
      <p:sp>
        <p:nvSpPr>
          <p:cNvPr id="8" name="Нижний колонтитул 7">
            <a:extLst>
              <a:ext uri="{FF2B5EF4-FFF2-40B4-BE49-F238E27FC236}">
                <a16:creationId xmlns:a16="http://schemas.microsoft.com/office/drawing/2014/main" id="{63CAEAFD-4676-A98B-B20B-C8844B10FDC5}"/>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66559AFF-2FC5-496E-E177-288A59679083}"/>
              </a:ext>
            </a:extLst>
          </p:cNvPr>
          <p:cNvSpPr>
            <a:spLocks noGrp="1"/>
          </p:cNvSpPr>
          <p:nvPr>
            <p:ph type="sldNum" sz="quarter" idx="12"/>
          </p:nvPr>
        </p:nvSpPr>
        <p:spPr/>
        <p:txBody>
          <a:bodyPr/>
          <a:lstStyle/>
          <a:p>
            <a:fld id="{30A8EC88-EAC0-4C8A-AC11-3BB1A5312F34}" type="slidenum">
              <a:rPr lang="ru-RU" smtClean="0"/>
              <a:t>‹#›</a:t>
            </a:fld>
            <a:endParaRPr lang="ru-RU"/>
          </a:p>
        </p:txBody>
      </p:sp>
    </p:spTree>
    <p:extLst>
      <p:ext uri="{BB962C8B-B14F-4D97-AF65-F5344CB8AC3E}">
        <p14:creationId xmlns:p14="http://schemas.microsoft.com/office/powerpoint/2010/main" val="3928266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B6F585C-5D70-01F2-71FC-670569393D8C}"/>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10CFFEDA-ABE2-55AF-D5F3-2B43F485CE34}"/>
              </a:ext>
            </a:extLst>
          </p:cNvPr>
          <p:cNvSpPr>
            <a:spLocks noGrp="1"/>
          </p:cNvSpPr>
          <p:nvPr>
            <p:ph type="dt" sz="half" idx="10"/>
          </p:nvPr>
        </p:nvSpPr>
        <p:spPr/>
        <p:txBody>
          <a:bodyPr/>
          <a:lstStyle/>
          <a:p>
            <a:fld id="{F82FC8A8-2E2D-40B8-A854-29BA422DF2F1}" type="datetimeFigureOut">
              <a:rPr lang="ru-RU" smtClean="0"/>
              <a:t>20.10.2022</a:t>
            </a:fld>
            <a:endParaRPr lang="ru-RU"/>
          </a:p>
        </p:txBody>
      </p:sp>
      <p:sp>
        <p:nvSpPr>
          <p:cNvPr id="4" name="Нижний колонтитул 3">
            <a:extLst>
              <a:ext uri="{FF2B5EF4-FFF2-40B4-BE49-F238E27FC236}">
                <a16:creationId xmlns:a16="http://schemas.microsoft.com/office/drawing/2014/main" id="{67440A1E-0B62-13E6-7F1A-3A2D62C5F9BF}"/>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3DA571A9-E96D-BE2B-DD7C-C2270C93947F}"/>
              </a:ext>
            </a:extLst>
          </p:cNvPr>
          <p:cNvSpPr>
            <a:spLocks noGrp="1"/>
          </p:cNvSpPr>
          <p:nvPr>
            <p:ph type="sldNum" sz="quarter" idx="12"/>
          </p:nvPr>
        </p:nvSpPr>
        <p:spPr/>
        <p:txBody>
          <a:bodyPr/>
          <a:lstStyle/>
          <a:p>
            <a:fld id="{30A8EC88-EAC0-4C8A-AC11-3BB1A5312F34}" type="slidenum">
              <a:rPr lang="ru-RU" smtClean="0"/>
              <a:t>‹#›</a:t>
            </a:fld>
            <a:endParaRPr lang="ru-RU"/>
          </a:p>
        </p:txBody>
      </p:sp>
    </p:spTree>
    <p:extLst>
      <p:ext uri="{BB962C8B-B14F-4D97-AF65-F5344CB8AC3E}">
        <p14:creationId xmlns:p14="http://schemas.microsoft.com/office/powerpoint/2010/main" val="42530678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E2EA6552-48E1-2C6D-2C28-2622A6D5BF67}"/>
              </a:ext>
            </a:extLst>
          </p:cNvPr>
          <p:cNvSpPr>
            <a:spLocks noGrp="1"/>
          </p:cNvSpPr>
          <p:nvPr>
            <p:ph type="dt" sz="half" idx="10"/>
          </p:nvPr>
        </p:nvSpPr>
        <p:spPr/>
        <p:txBody>
          <a:bodyPr/>
          <a:lstStyle/>
          <a:p>
            <a:fld id="{F82FC8A8-2E2D-40B8-A854-29BA422DF2F1}" type="datetimeFigureOut">
              <a:rPr lang="ru-RU" smtClean="0"/>
              <a:t>20.10.2022</a:t>
            </a:fld>
            <a:endParaRPr lang="ru-RU"/>
          </a:p>
        </p:txBody>
      </p:sp>
      <p:sp>
        <p:nvSpPr>
          <p:cNvPr id="3" name="Нижний колонтитул 2">
            <a:extLst>
              <a:ext uri="{FF2B5EF4-FFF2-40B4-BE49-F238E27FC236}">
                <a16:creationId xmlns:a16="http://schemas.microsoft.com/office/drawing/2014/main" id="{31E4A92B-3352-390C-2789-97903E833940}"/>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6865ED3E-2155-6233-7F99-64E29241F713}"/>
              </a:ext>
            </a:extLst>
          </p:cNvPr>
          <p:cNvSpPr>
            <a:spLocks noGrp="1"/>
          </p:cNvSpPr>
          <p:nvPr>
            <p:ph type="sldNum" sz="quarter" idx="12"/>
          </p:nvPr>
        </p:nvSpPr>
        <p:spPr/>
        <p:txBody>
          <a:bodyPr/>
          <a:lstStyle/>
          <a:p>
            <a:fld id="{30A8EC88-EAC0-4C8A-AC11-3BB1A5312F34}" type="slidenum">
              <a:rPr lang="ru-RU" smtClean="0"/>
              <a:t>‹#›</a:t>
            </a:fld>
            <a:endParaRPr lang="ru-RU"/>
          </a:p>
        </p:txBody>
      </p:sp>
    </p:spTree>
    <p:extLst>
      <p:ext uri="{BB962C8B-B14F-4D97-AF65-F5344CB8AC3E}">
        <p14:creationId xmlns:p14="http://schemas.microsoft.com/office/powerpoint/2010/main" val="12089908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3B8DB90-F7DB-7F1D-A6B4-89216E9272A0}"/>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80607158-7565-DC62-D9BC-905E9C94AE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F5733C5A-D317-68A3-89E5-B5ECFD3D1B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1BC9FC24-3A2B-C039-AFAD-7FEC5A438595}"/>
              </a:ext>
            </a:extLst>
          </p:cNvPr>
          <p:cNvSpPr>
            <a:spLocks noGrp="1"/>
          </p:cNvSpPr>
          <p:nvPr>
            <p:ph type="dt" sz="half" idx="10"/>
          </p:nvPr>
        </p:nvSpPr>
        <p:spPr/>
        <p:txBody>
          <a:bodyPr/>
          <a:lstStyle/>
          <a:p>
            <a:fld id="{F82FC8A8-2E2D-40B8-A854-29BA422DF2F1}" type="datetimeFigureOut">
              <a:rPr lang="ru-RU" smtClean="0"/>
              <a:t>20.10.2022</a:t>
            </a:fld>
            <a:endParaRPr lang="ru-RU"/>
          </a:p>
        </p:txBody>
      </p:sp>
      <p:sp>
        <p:nvSpPr>
          <p:cNvPr id="6" name="Нижний колонтитул 5">
            <a:extLst>
              <a:ext uri="{FF2B5EF4-FFF2-40B4-BE49-F238E27FC236}">
                <a16:creationId xmlns:a16="http://schemas.microsoft.com/office/drawing/2014/main" id="{C1E01D1C-7421-32BA-4831-7DADF3968188}"/>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D8B44E2D-683F-C885-6E35-533787F11426}"/>
              </a:ext>
            </a:extLst>
          </p:cNvPr>
          <p:cNvSpPr>
            <a:spLocks noGrp="1"/>
          </p:cNvSpPr>
          <p:nvPr>
            <p:ph type="sldNum" sz="quarter" idx="12"/>
          </p:nvPr>
        </p:nvSpPr>
        <p:spPr/>
        <p:txBody>
          <a:bodyPr/>
          <a:lstStyle/>
          <a:p>
            <a:fld id="{30A8EC88-EAC0-4C8A-AC11-3BB1A5312F34}" type="slidenum">
              <a:rPr lang="ru-RU" smtClean="0"/>
              <a:t>‹#›</a:t>
            </a:fld>
            <a:endParaRPr lang="ru-RU"/>
          </a:p>
        </p:txBody>
      </p:sp>
    </p:spTree>
    <p:extLst>
      <p:ext uri="{BB962C8B-B14F-4D97-AF65-F5344CB8AC3E}">
        <p14:creationId xmlns:p14="http://schemas.microsoft.com/office/powerpoint/2010/main" val="4085429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21C05F2-6A90-FD77-13C7-AFC5C8571B01}"/>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D2655668-4FF6-3FF7-D095-693ACE240F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944560E9-71E2-EA9B-4074-4A7070C36F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E5EF0F84-87DE-1B3F-9354-F3CEA17FFAD4}"/>
              </a:ext>
            </a:extLst>
          </p:cNvPr>
          <p:cNvSpPr>
            <a:spLocks noGrp="1"/>
          </p:cNvSpPr>
          <p:nvPr>
            <p:ph type="dt" sz="half" idx="10"/>
          </p:nvPr>
        </p:nvSpPr>
        <p:spPr/>
        <p:txBody>
          <a:bodyPr/>
          <a:lstStyle/>
          <a:p>
            <a:fld id="{F82FC8A8-2E2D-40B8-A854-29BA422DF2F1}" type="datetimeFigureOut">
              <a:rPr lang="ru-RU" smtClean="0"/>
              <a:t>20.10.2022</a:t>
            </a:fld>
            <a:endParaRPr lang="ru-RU"/>
          </a:p>
        </p:txBody>
      </p:sp>
      <p:sp>
        <p:nvSpPr>
          <p:cNvPr id="6" name="Нижний колонтитул 5">
            <a:extLst>
              <a:ext uri="{FF2B5EF4-FFF2-40B4-BE49-F238E27FC236}">
                <a16:creationId xmlns:a16="http://schemas.microsoft.com/office/drawing/2014/main" id="{3A11765D-8D3B-264A-F2A3-3E200724237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C454F5CF-DF7B-E100-29C8-A5AFDEBE57E9}"/>
              </a:ext>
            </a:extLst>
          </p:cNvPr>
          <p:cNvSpPr>
            <a:spLocks noGrp="1"/>
          </p:cNvSpPr>
          <p:nvPr>
            <p:ph type="sldNum" sz="quarter" idx="12"/>
          </p:nvPr>
        </p:nvSpPr>
        <p:spPr/>
        <p:txBody>
          <a:bodyPr/>
          <a:lstStyle/>
          <a:p>
            <a:fld id="{30A8EC88-EAC0-4C8A-AC11-3BB1A5312F34}" type="slidenum">
              <a:rPr lang="ru-RU" smtClean="0"/>
              <a:t>‹#›</a:t>
            </a:fld>
            <a:endParaRPr lang="ru-RU"/>
          </a:p>
        </p:txBody>
      </p:sp>
    </p:spTree>
    <p:extLst>
      <p:ext uri="{BB962C8B-B14F-4D97-AF65-F5344CB8AC3E}">
        <p14:creationId xmlns:p14="http://schemas.microsoft.com/office/powerpoint/2010/main" val="2931883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6CA09F2-C2C6-ED19-105A-BD32561E7E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C77677C7-F684-0713-0C99-CD8E0E7BAC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382631E0-9567-A013-4A39-B32F6951DE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2FC8A8-2E2D-40B8-A854-29BA422DF2F1}" type="datetimeFigureOut">
              <a:rPr lang="ru-RU" smtClean="0"/>
              <a:t>20.10.2022</a:t>
            </a:fld>
            <a:endParaRPr lang="ru-RU"/>
          </a:p>
        </p:txBody>
      </p:sp>
      <p:sp>
        <p:nvSpPr>
          <p:cNvPr id="5" name="Нижний колонтитул 4">
            <a:extLst>
              <a:ext uri="{FF2B5EF4-FFF2-40B4-BE49-F238E27FC236}">
                <a16:creationId xmlns:a16="http://schemas.microsoft.com/office/drawing/2014/main" id="{060FCC3B-0B9D-683F-A0AF-2542BCEC0D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58DB2D20-9630-4D26-CEC9-6D74C638EF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A8EC88-EAC0-4C8A-AC11-3BB1A5312F34}" type="slidenum">
              <a:rPr lang="ru-RU" smtClean="0"/>
              <a:t>‹#›</a:t>
            </a:fld>
            <a:endParaRPr lang="ru-RU"/>
          </a:p>
        </p:txBody>
      </p:sp>
    </p:spTree>
    <p:extLst>
      <p:ext uri="{BB962C8B-B14F-4D97-AF65-F5344CB8AC3E}">
        <p14:creationId xmlns:p14="http://schemas.microsoft.com/office/powerpoint/2010/main" val="994445593"/>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ustomXml" Target="../ink/ink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DDEFD46-F9B1-BC5F-175C-138454C04428}"/>
              </a:ext>
            </a:extLst>
          </p:cNvPr>
          <p:cNvSpPr>
            <a:spLocks noGrp="1"/>
          </p:cNvSpPr>
          <p:nvPr>
            <p:ph type="ctrTitle"/>
          </p:nvPr>
        </p:nvSpPr>
        <p:spPr>
          <a:xfrm>
            <a:off x="1106750" y="1719137"/>
            <a:ext cx="3891378" cy="455787"/>
          </a:xfrm>
        </p:spPr>
        <p:txBody>
          <a:bodyPr>
            <a:noAutofit/>
          </a:bodyPr>
          <a:lstStyle/>
          <a:p>
            <a:pPr algn="l"/>
            <a:r>
              <a:rPr lang="en-US" sz="4800" dirty="0">
                <a:latin typeface="Segoe UI Semibold" panose="020B0702040204020203" pitchFamily="34" charset="0"/>
                <a:cs typeface="Segoe UI Semibold" panose="020B0702040204020203" pitchFamily="34" charset="0"/>
              </a:rPr>
              <a:t>Project 18</a:t>
            </a:r>
            <a:endParaRPr lang="ru-RU" sz="4800" dirty="0">
              <a:latin typeface="Segoe UI Semibold" panose="020B0702040204020203" pitchFamily="34" charset="0"/>
              <a:cs typeface="Segoe UI Semibold" panose="020B0702040204020203" pitchFamily="34" charset="0"/>
            </a:endParaRPr>
          </a:p>
        </p:txBody>
      </p:sp>
      <p:sp>
        <p:nvSpPr>
          <p:cNvPr id="3" name="Подзаголовок 2">
            <a:extLst>
              <a:ext uri="{FF2B5EF4-FFF2-40B4-BE49-F238E27FC236}">
                <a16:creationId xmlns:a16="http://schemas.microsoft.com/office/drawing/2014/main" id="{DA2E6D07-ADA0-19DE-E034-430FA9B4C080}"/>
              </a:ext>
            </a:extLst>
          </p:cNvPr>
          <p:cNvSpPr>
            <a:spLocks noGrp="1"/>
          </p:cNvSpPr>
          <p:nvPr>
            <p:ph type="subTitle" idx="1"/>
          </p:nvPr>
        </p:nvSpPr>
        <p:spPr>
          <a:xfrm>
            <a:off x="1106750" y="4003752"/>
            <a:ext cx="9144000" cy="1655762"/>
          </a:xfrm>
        </p:spPr>
        <p:txBody>
          <a:bodyPr>
            <a:normAutofit/>
          </a:bodyPr>
          <a:lstStyle/>
          <a:p>
            <a:r>
              <a:rPr lang="en-US" sz="2000" dirty="0">
                <a:latin typeface="Segoe UI" panose="020B0502040204020203" pitchFamily="34" charset="0"/>
                <a:cs typeface="Segoe UI" panose="020B0502040204020203" pitchFamily="34" charset="0"/>
              </a:rPr>
              <a:t>Berman Vladimir, Dronova Maria, Bazhenov Artem</a:t>
            </a:r>
            <a:endParaRPr lang="ru-RU" sz="2000" dirty="0">
              <a:latin typeface="Segoe UI" panose="020B0502040204020203" pitchFamily="34" charset="0"/>
              <a:cs typeface="Segoe UI" panose="020B0502040204020203" pitchFamily="34" charset="0"/>
            </a:endParaRPr>
          </a:p>
        </p:txBody>
      </p:sp>
      <p:sp>
        <p:nvSpPr>
          <p:cNvPr id="6" name="Заголовок 1">
            <a:extLst>
              <a:ext uri="{FF2B5EF4-FFF2-40B4-BE49-F238E27FC236}">
                <a16:creationId xmlns:a16="http://schemas.microsoft.com/office/drawing/2014/main" id="{4880906D-21A0-3A4C-253B-E40AC2E537F0}"/>
              </a:ext>
            </a:extLst>
          </p:cNvPr>
          <p:cNvSpPr txBox="1">
            <a:spLocks/>
          </p:cNvSpPr>
          <p:nvPr/>
        </p:nvSpPr>
        <p:spPr>
          <a:xfrm>
            <a:off x="1106750" y="2005289"/>
            <a:ext cx="9144000" cy="1423711"/>
          </a:xfrm>
          <a:prstGeom prst="rect">
            <a:avLst/>
          </a:prstGeom>
        </p:spPr>
        <p:txBody>
          <a:bodyPr vert="horz" lIns="91440" tIns="45720" rIns="91440" bIns="45720" rtlCol="0" anchor="ctr">
            <a:normAutofit/>
          </a:bodyPr>
          <a:lstStyle>
            <a:lvl1pPr algn="ctr" defTabSz="914400" rtl="0" eaLnBrk="1" latinLnBrk="0" hangingPunct="1">
              <a:lnSpc>
                <a:spcPct val="83000"/>
              </a:lnSpc>
              <a:spcBef>
                <a:spcPct val="0"/>
              </a:spcBef>
              <a:buNone/>
              <a:defRPr lang="en-US" sz="7200" b="0" kern="1200" cap="all" spc="-100" baseline="0" dirty="0">
                <a:solidFill>
                  <a:schemeClr val="tx1">
                    <a:lumMod val="85000"/>
                    <a:lumOff val="15000"/>
                  </a:schemeClr>
                </a:solidFill>
                <a:effectLst/>
                <a:latin typeface="+mj-lt"/>
                <a:ea typeface="+mn-ea"/>
                <a:cs typeface="+mn-cs"/>
              </a:defRPr>
            </a:lvl1pPr>
          </a:lstStyle>
          <a:p>
            <a:pPr algn="l"/>
            <a:r>
              <a:rPr lang="en-US" sz="2400" dirty="0">
                <a:latin typeface="Segoe UI" panose="020B0502040204020203" pitchFamily="34" charset="0"/>
                <a:cs typeface="Segoe UI" panose="020B0502040204020203" pitchFamily="34" charset="0"/>
              </a:rPr>
              <a:t>Estimation of a site where motion of a moving vehicle   started using radar data. Extended Kalman filter.</a:t>
            </a:r>
          </a:p>
        </p:txBody>
      </p:sp>
      <mc:AlternateContent xmlns:mc="http://schemas.openxmlformats.org/markup-compatibility/2006">
        <mc:Choice xmlns:p14="http://schemas.microsoft.com/office/powerpoint/2010/main" Requires="p14">
          <p:contentPart p14:bwMode="auto" r:id="rId2">
            <p14:nvContentPartPr>
              <p14:cNvPr id="15" name="Рукописный ввод 14">
                <a:extLst>
                  <a:ext uri="{FF2B5EF4-FFF2-40B4-BE49-F238E27FC236}">
                    <a16:creationId xmlns:a16="http://schemas.microsoft.com/office/drawing/2014/main" id="{6D898A03-6AE6-130A-9B25-01CAC98FDCC4}"/>
                  </a:ext>
                </a:extLst>
              </p14:cNvPr>
              <p14:cNvContentPartPr/>
              <p14:nvPr/>
            </p14:nvContentPartPr>
            <p14:xfrm>
              <a:off x="2645423" y="4651602"/>
              <a:ext cx="6232680" cy="190800"/>
            </p14:xfrm>
          </p:contentPart>
        </mc:Choice>
        <mc:Fallback>
          <p:pic>
            <p:nvPicPr>
              <p:cNvPr id="15" name="Рукописный ввод 14">
                <a:extLst>
                  <a:ext uri="{FF2B5EF4-FFF2-40B4-BE49-F238E27FC236}">
                    <a16:creationId xmlns:a16="http://schemas.microsoft.com/office/drawing/2014/main" id="{6D898A03-6AE6-130A-9B25-01CAC98FDCC4}"/>
                  </a:ext>
                </a:extLst>
              </p:cNvPr>
              <p:cNvPicPr/>
              <p:nvPr/>
            </p:nvPicPr>
            <p:blipFill>
              <a:blip r:embed="rId3"/>
              <a:stretch>
                <a:fillRect/>
              </a:stretch>
            </p:blipFill>
            <p:spPr>
              <a:xfrm>
                <a:off x="2636423" y="4642602"/>
                <a:ext cx="6250320" cy="208440"/>
              </a:xfrm>
              <a:prstGeom prst="rect">
                <a:avLst/>
              </a:prstGeom>
            </p:spPr>
          </p:pic>
        </mc:Fallback>
      </mc:AlternateContent>
    </p:spTree>
    <p:extLst>
      <p:ext uri="{BB962C8B-B14F-4D97-AF65-F5344CB8AC3E}">
        <p14:creationId xmlns:p14="http://schemas.microsoft.com/office/powerpoint/2010/main" val="4082704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D6F5418-60E8-E195-5DB7-1869AF43488E}"/>
              </a:ext>
            </a:extLst>
          </p:cNvPr>
          <p:cNvSpPr>
            <a:spLocks noGrp="1"/>
          </p:cNvSpPr>
          <p:nvPr>
            <p:ph type="title"/>
          </p:nvPr>
        </p:nvSpPr>
        <p:spPr>
          <a:xfrm>
            <a:off x="935855" y="0"/>
            <a:ext cx="10058400" cy="1450757"/>
          </a:xfrm>
        </p:spPr>
        <p:txBody>
          <a:bodyPr/>
          <a:lstStyle/>
          <a:p>
            <a:r>
              <a:rPr lang="en-US" dirty="0">
                <a:latin typeface="Segoe UI Semibold" panose="020B0702040204020203" pitchFamily="34" charset="0"/>
                <a:cs typeface="Segoe UI Semibold" panose="020B0702040204020203" pitchFamily="34" charset="0"/>
              </a:rPr>
              <a:t>Task</a:t>
            </a:r>
            <a:endParaRPr lang="ru-RU" dirty="0">
              <a:latin typeface="Segoe UI Semibold" panose="020B0702040204020203" pitchFamily="34" charset="0"/>
              <a:cs typeface="Segoe UI Semibold" panose="020B0702040204020203" pitchFamily="34" charset="0"/>
            </a:endParaRPr>
          </a:p>
        </p:txBody>
      </p:sp>
      <p:sp>
        <p:nvSpPr>
          <p:cNvPr id="3" name="Объект 2">
            <a:extLst>
              <a:ext uri="{FF2B5EF4-FFF2-40B4-BE49-F238E27FC236}">
                <a16:creationId xmlns:a16="http://schemas.microsoft.com/office/drawing/2014/main" id="{8EF1308E-CA3A-8D5E-960D-511CE3E81105}"/>
              </a:ext>
            </a:extLst>
          </p:cNvPr>
          <p:cNvSpPr>
            <a:spLocks noGrp="1"/>
          </p:cNvSpPr>
          <p:nvPr>
            <p:ph idx="1"/>
          </p:nvPr>
        </p:nvSpPr>
        <p:spPr>
          <a:xfrm>
            <a:off x="935855" y="1044390"/>
            <a:ext cx="10515600" cy="4351338"/>
          </a:xfrm>
        </p:spPr>
        <p:txBody>
          <a:bodyPr/>
          <a:lstStyle/>
          <a:p>
            <a:pPr marL="0" indent="0">
              <a:buNone/>
            </a:pPr>
            <a:r>
              <a:rPr lang="en-US" dirty="0"/>
              <a:t>We have three objects, observed by the radar. We have motion data expressed as radius 𝐷 in meters and azimuth 𝛽 in radians. The data is inaccurate, so we also know information about</a:t>
            </a:r>
            <a:r>
              <a:rPr lang="ru-RU" dirty="0"/>
              <a:t> </a:t>
            </a:r>
            <a:r>
              <a:rPr lang="en-US" dirty="0"/>
              <a:t>the variance and etc.</a:t>
            </a:r>
            <a:r>
              <a:rPr lang="ru-RU" dirty="0"/>
              <a:t> </a:t>
            </a:r>
            <a:r>
              <a:rPr lang="en-US" dirty="0"/>
              <a:t>Our goal is to determine the starting point of the object.</a:t>
            </a:r>
            <a:r>
              <a:rPr lang="ru-RU" dirty="0"/>
              <a:t> </a:t>
            </a:r>
            <a:r>
              <a:rPr lang="en-US" dirty="0"/>
              <a:t>To achieve this goal we used Extended Kalman Filter with input of polar system and output with Cartesian system.</a:t>
            </a:r>
          </a:p>
          <a:p>
            <a:pPr marL="0" indent="0">
              <a:buNone/>
            </a:pPr>
            <a:endParaRPr lang="ru-RU" dirty="0"/>
          </a:p>
        </p:txBody>
      </p:sp>
      <p:pic>
        <p:nvPicPr>
          <p:cNvPr id="7" name="Рисунок 6">
            <a:extLst>
              <a:ext uri="{FF2B5EF4-FFF2-40B4-BE49-F238E27FC236}">
                <a16:creationId xmlns:a16="http://schemas.microsoft.com/office/drawing/2014/main" id="{6F578906-F5D8-4891-B499-9A58C1B10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25104" y="3429000"/>
            <a:ext cx="3468581" cy="3104199"/>
          </a:xfrm>
          <a:prstGeom prst="rect">
            <a:avLst/>
          </a:prstGeom>
        </p:spPr>
      </p:pic>
      <p:pic>
        <p:nvPicPr>
          <p:cNvPr id="11" name="Рисунок 10">
            <a:extLst>
              <a:ext uri="{FF2B5EF4-FFF2-40B4-BE49-F238E27FC236}">
                <a16:creationId xmlns:a16="http://schemas.microsoft.com/office/drawing/2014/main" id="{0DC18492-BD60-28EC-AA1F-CB00FDAB6E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4465" y="3429000"/>
            <a:ext cx="3223577" cy="3223577"/>
          </a:xfrm>
          <a:prstGeom prst="rect">
            <a:avLst/>
          </a:prstGeom>
        </p:spPr>
      </p:pic>
      <mc:AlternateContent xmlns:mc="http://schemas.openxmlformats.org/markup-compatibility/2006">
        <mc:Choice xmlns:a14="http://schemas.microsoft.com/office/drawing/2010/main" Requires="a14">
          <p:sp>
            <p:nvSpPr>
              <p:cNvPr id="16" name="Объект 2">
                <a:extLst>
                  <a:ext uri="{FF2B5EF4-FFF2-40B4-BE49-F238E27FC236}">
                    <a16:creationId xmlns:a16="http://schemas.microsoft.com/office/drawing/2014/main" id="{341CD3CF-97D8-DC68-EEB2-430489C3C487}"/>
                  </a:ext>
                </a:extLst>
              </p:cNvPr>
              <p:cNvSpPr txBox="1">
                <a:spLocks/>
              </p:cNvSpPr>
              <p:nvPr/>
            </p:nvSpPr>
            <p:spPr>
              <a:xfrm>
                <a:off x="541538" y="4033024"/>
                <a:ext cx="3764132" cy="217566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𝑟</m:t>
                      </m:r>
                      <m:r>
                        <a:rPr lang="en-US" b="0" i="1" smtClean="0">
                          <a:latin typeface="Cambria Math" panose="02040503050406030204" pitchFamily="18" charset="0"/>
                        </a:rPr>
                        <m:t>=</m:t>
                      </m:r>
                      <m:r>
                        <a:rPr lang="en-US" b="0" i="1" smtClean="0">
                          <a:latin typeface="Cambria Math" panose="02040503050406030204" pitchFamily="18" charset="0"/>
                        </a:rPr>
                        <m:t>𝐷</m:t>
                      </m:r>
                      <m:r>
                        <a:rPr lang="en-US" b="0" i="1" smtClean="0">
                          <a:latin typeface="Cambria Math" panose="02040503050406030204" pitchFamily="18" charset="0"/>
                        </a:rPr>
                        <m:t>=</m:t>
                      </m:r>
                      <m:rad>
                        <m:radPr>
                          <m:degHide m:val="on"/>
                          <m:ctrlPr>
                            <a:rPr lang="en-US" b="0" i="1" smtClean="0">
                              <a:latin typeface="Cambria Math" panose="02040503050406030204" pitchFamily="18" charset="0"/>
                            </a:rPr>
                          </m:ctrlPr>
                        </m:radPr>
                        <m:deg/>
                        <m:e>
                          <m:sSup>
                            <m:sSupPr>
                              <m:ctrlPr>
                                <a:rPr lang="en-US" b="0" i="1" smtClean="0">
                                  <a:latin typeface="Cambria Math" panose="02040503050406030204" pitchFamily="18" charset="0"/>
                                </a:rPr>
                              </m:ctrlPr>
                            </m:sSupPr>
                            <m:e>
                              <m:r>
                                <a:rPr lang="en-US" b="0" i="1" smtClean="0">
                                  <a:latin typeface="Cambria Math" panose="02040503050406030204" pitchFamily="18" charset="0"/>
                                </a:rPr>
                                <m:t>𝑥</m:t>
                              </m:r>
                            </m:e>
                            <m:sup>
                              <m:r>
                                <a:rPr lang="en-US" b="0" i="1" smtClean="0">
                                  <a:latin typeface="Cambria Math" panose="02040503050406030204" pitchFamily="18" charset="0"/>
                                </a:rPr>
                                <m:t>2</m:t>
                              </m:r>
                            </m:sup>
                          </m:sSup>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𝑦</m:t>
                              </m:r>
                            </m:e>
                            <m:sup>
                              <m:r>
                                <a:rPr lang="en-US" b="0" i="1" smtClean="0">
                                  <a:latin typeface="Cambria Math" panose="02040503050406030204" pitchFamily="18" charset="0"/>
                                </a:rPr>
                                <m:t>2</m:t>
                              </m:r>
                            </m:sup>
                          </m:sSup>
                        </m:e>
                      </m:rad>
                    </m:oMath>
                  </m:oMathPara>
                </a14:m>
                <a:endParaRPr lang="en-US" dirty="0"/>
              </a:p>
              <a:p>
                <a:pPr marL="0" indent="0">
                  <a:buFont typeface="Arial" panose="020B0604020202020204" pitchFamily="34" charset="0"/>
                  <a:buNone/>
                </a:pPr>
                <a:endParaRPr lang="en-US" dirty="0"/>
              </a:p>
              <a:p>
                <a:pPr marL="0" indent="0">
                  <a:buFont typeface="Arial" panose="020B0604020202020204" pitchFamily="34" charset="0"/>
                  <a:buNone/>
                </a:pPr>
                <a14:m>
                  <m:oMathPara xmlns:m="http://schemas.openxmlformats.org/officeDocument/2006/math">
                    <m:oMathParaPr>
                      <m:jc m:val="centerGroup"/>
                    </m:oMathParaPr>
                    <m:oMath xmlns:m="http://schemas.openxmlformats.org/officeDocument/2006/math">
                      <m:r>
                        <a:rPr lang="ru-RU" i="1" smtClean="0">
                          <a:latin typeface="Cambria Math" panose="02040503050406030204" pitchFamily="18" charset="0"/>
                          <a:ea typeface="Cambria Math" panose="02040503050406030204" pitchFamily="18" charset="0"/>
                        </a:rPr>
                        <m:t>𝜑</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𝜋</m:t>
                          </m:r>
                        </m:num>
                        <m:den>
                          <m:r>
                            <a:rPr lang="en-US" b="0" i="1" smtClean="0">
                              <a:latin typeface="Cambria Math" panose="02040503050406030204" pitchFamily="18" charset="0"/>
                              <a:ea typeface="Cambria Math" panose="02040503050406030204" pitchFamily="18" charset="0"/>
                            </a:rPr>
                            <m:t>2</m:t>
                          </m:r>
                        </m:den>
                      </m:f>
                      <m:r>
                        <a:rPr lang="en-US" b="0" i="1" smtClean="0">
                          <a:latin typeface="Cambria Math" panose="02040503050406030204" pitchFamily="18" charset="0"/>
                          <a:ea typeface="Cambria Math" panose="02040503050406030204" pitchFamily="18" charset="0"/>
                        </a:rPr>
                        <m:t>−</m:t>
                      </m:r>
                      <m:r>
                        <a:rPr lang="ru-RU" i="1" smtClean="0">
                          <a:latin typeface="Cambria Math" panose="02040503050406030204" pitchFamily="18" charset="0"/>
                          <a:ea typeface="Cambria Math" panose="02040503050406030204" pitchFamily="18" charset="0"/>
                        </a:rPr>
                        <m:t>𝛽</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𝑎𝑟𝑐𝑡𝑔</m:t>
                      </m:r>
                      <m:d>
                        <m:dPr>
                          <m:ctrlPr>
                            <a:rPr lang="en-US" b="0" i="1" smtClean="0">
                              <a:latin typeface="Cambria Math" panose="02040503050406030204" pitchFamily="18" charset="0"/>
                              <a:ea typeface="Cambria Math" panose="02040503050406030204" pitchFamily="18" charset="0"/>
                            </a:rPr>
                          </m:ctrlPr>
                        </m:dPr>
                        <m:e>
                          <m:f>
                            <m:fPr>
                              <m:ctrlPr>
                                <a:rPr lang="en-US" b="0" i="1" smtClean="0">
                                  <a:latin typeface="Cambria Math" panose="02040503050406030204" pitchFamily="18" charset="0"/>
                                  <a:ea typeface="Cambria Math" panose="02040503050406030204" pitchFamily="18" charset="0"/>
                                </a:rPr>
                              </m:ctrlPr>
                            </m:fPr>
                            <m:num>
                              <m:r>
                                <a:rPr lang="en-US" b="0" i="1" smtClean="0">
                                  <a:latin typeface="Cambria Math" panose="02040503050406030204" pitchFamily="18" charset="0"/>
                                  <a:ea typeface="Cambria Math" panose="02040503050406030204" pitchFamily="18" charset="0"/>
                                </a:rPr>
                                <m:t>𝑥</m:t>
                              </m:r>
                            </m:num>
                            <m:den>
                              <m:r>
                                <a:rPr lang="en-US" b="0" i="1" smtClean="0">
                                  <a:latin typeface="Cambria Math" panose="02040503050406030204" pitchFamily="18" charset="0"/>
                                  <a:ea typeface="Cambria Math" panose="02040503050406030204" pitchFamily="18" charset="0"/>
                                </a:rPr>
                                <m:t>𝑦</m:t>
                              </m:r>
                            </m:den>
                          </m:f>
                        </m:e>
                      </m:d>
                    </m:oMath>
                  </m:oMathPara>
                </a14:m>
                <a:endParaRPr lang="ru-RU" dirty="0"/>
              </a:p>
            </p:txBody>
          </p:sp>
        </mc:Choice>
        <mc:Fallback>
          <p:sp>
            <p:nvSpPr>
              <p:cNvPr id="16" name="Объект 2">
                <a:extLst>
                  <a:ext uri="{FF2B5EF4-FFF2-40B4-BE49-F238E27FC236}">
                    <a16:creationId xmlns:a16="http://schemas.microsoft.com/office/drawing/2014/main" id="{341CD3CF-97D8-DC68-EEB2-430489C3C487}"/>
                  </a:ext>
                </a:extLst>
              </p:cNvPr>
              <p:cNvSpPr txBox="1">
                <a:spLocks noRot="1" noChangeAspect="1" noMove="1" noResize="1" noEditPoints="1" noAdjustHandles="1" noChangeArrowheads="1" noChangeShapeType="1" noTextEdit="1"/>
              </p:cNvSpPr>
              <p:nvPr/>
            </p:nvSpPr>
            <p:spPr>
              <a:xfrm>
                <a:off x="541538" y="4033024"/>
                <a:ext cx="3764132" cy="2175669"/>
              </a:xfrm>
              <a:prstGeom prst="rect">
                <a:avLst/>
              </a:prstGeom>
              <a:blipFill>
                <a:blip r:embed="rId4"/>
                <a:stretch>
                  <a:fillRect/>
                </a:stretch>
              </a:blipFill>
            </p:spPr>
            <p:txBody>
              <a:bodyPr/>
              <a:lstStyle/>
              <a:p>
                <a:r>
                  <a:rPr lang="ru-RU">
                    <a:noFill/>
                  </a:rPr>
                  <a:t> </a:t>
                </a:r>
              </a:p>
            </p:txBody>
          </p:sp>
        </mc:Fallback>
      </mc:AlternateContent>
    </p:spTree>
    <p:extLst>
      <p:ext uri="{BB962C8B-B14F-4D97-AF65-F5344CB8AC3E}">
        <p14:creationId xmlns:p14="http://schemas.microsoft.com/office/powerpoint/2010/main" val="8467125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A7ACAEA-CC04-B359-1914-12219227903A}"/>
              </a:ext>
            </a:extLst>
          </p:cNvPr>
          <p:cNvSpPr>
            <a:spLocks noGrp="1"/>
          </p:cNvSpPr>
          <p:nvPr>
            <p:ph type="title"/>
          </p:nvPr>
        </p:nvSpPr>
        <p:spPr>
          <a:xfrm>
            <a:off x="991931" y="-40687"/>
            <a:ext cx="10058400" cy="1450757"/>
          </a:xfrm>
        </p:spPr>
        <p:txBody>
          <a:bodyPr/>
          <a:lstStyle/>
          <a:p>
            <a:r>
              <a:rPr lang="en-US" dirty="0">
                <a:latin typeface="Segoe UI Semibold" panose="020B0702040204020203" pitchFamily="34" charset="0"/>
                <a:cs typeface="Segoe UI Semibold" panose="020B0702040204020203" pitchFamily="34" charset="0"/>
              </a:rPr>
              <a:t>Relevance</a:t>
            </a:r>
            <a:endParaRPr lang="ru-RU" dirty="0">
              <a:latin typeface="Segoe UI Semibold" panose="020B0702040204020203" pitchFamily="34" charset="0"/>
              <a:cs typeface="Segoe UI Semibold" panose="020B0702040204020203" pitchFamily="34" charset="0"/>
            </a:endParaRPr>
          </a:p>
        </p:txBody>
      </p:sp>
      <p:sp>
        <p:nvSpPr>
          <p:cNvPr id="3" name="Объект 2">
            <a:extLst>
              <a:ext uri="{FF2B5EF4-FFF2-40B4-BE49-F238E27FC236}">
                <a16:creationId xmlns:a16="http://schemas.microsoft.com/office/drawing/2014/main" id="{3112EB79-1870-8F9C-8825-7059A3C95120}"/>
              </a:ext>
            </a:extLst>
          </p:cNvPr>
          <p:cNvSpPr>
            <a:spLocks noGrp="1"/>
          </p:cNvSpPr>
          <p:nvPr>
            <p:ph idx="1"/>
          </p:nvPr>
        </p:nvSpPr>
        <p:spPr>
          <a:xfrm>
            <a:off x="979503" y="966845"/>
            <a:ext cx="10058400" cy="4023360"/>
          </a:xfrm>
        </p:spPr>
        <p:txBody>
          <a:bodyPr/>
          <a:lstStyle/>
          <a:p>
            <a:pPr marL="0" indent="0">
              <a:buNone/>
            </a:pPr>
            <a:r>
              <a:rPr lang="en-US" dirty="0">
                <a:latin typeface="Segoe UI" panose="020B0502040204020203" pitchFamily="34" charset="0"/>
                <a:cs typeface="Segoe UI" panose="020B0502040204020203" pitchFamily="34" charset="0"/>
              </a:rPr>
              <a:t>Using this type of filter can be useful for restoring the trajectory</a:t>
            </a:r>
            <a:r>
              <a:rPr lang="ru-RU" dirty="0">
                <a:latin typeface="Segoe UI" panose="020B0502040204020203" pitchFamily="34" charset="0"/>
                <a:cs typeface="Segoe UI" panose="020B0502040204020203" pitchFamily="34" charset="0"/>
              </a:rPr>
              <a:t> </a:t>
            </a:r>
            <a:r>
              <a:rPr lang="en-US" dirty="0">
                <a:latin typeface="Segoe UI" panose="020B0502040204020203" pitchFamily="34" charset="0"/>
                <a:cs typeface="Segoe UI" panose="020B0502040204020203" pitchFamily="34" charset="0"/>
              </a:rPr>
              <a:t>of movement of an object, for example, if the plane fell into the water after an accident, when communication with it was lost and its wreckage and black box could not be found. Or to determine the trajectory of the fallen meteorite and etc.</a:t>
            </a:r>
            <a:endParaRPr lang="ru-RU" dirty="0">
              <a:latin typeface="Segoe UI" panose="020B0502040204020203" pitchFamily="34" charset="0"/>
              <a:cs typeface="Segoe UI" panose="020B0502040204020203" pitchFamily="34" charset="0"/>
            </a:endParaRPr>
          </a:p>
        </p:txBody>
      </p:sp>
      <p:pic>
        <p:nvPicPr>
          <p:cNvPr id="7" name="Рисунок 6">
            <a:extLst>
              <a:ext uri="{FF2B5EF4-FFF2-40B4-BE49-F238E27FC236}">
                <a16:creationId xmlns:a16="http://schemas.microsoft.com/office/drawing/2014/main" id="{BD5D6D5F-DF23-18F8-307D-EC2F1E34D0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1830" y="3335036"/>
            <a:ext cx="4643020" cy="3116061"/>
          </a:xfrm>
          <a:prstGeom prst="rect">
            <a:avLst/>
          </a:prstGeom>
        </p:spPr>
      </p:pic>
      <p:pic>
        <p:nvPicPr>
          <p:cNvPr id="9" name="Рисунок 8">
            <a:extLst>
              <a:ext uri="{FF2B5EF4-FFF2-40B4-BE49-F238E27FC236}">
                <a16:creationId xmlns:a16="http://schemas.microsoft.com/office/drawing/2014/main" id="{FC85C2CF-4B07-58CC-2562-EBD89D5A05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6106" y="3335036"/>
            <a:ext cx="4744225" cy="3122357"/>
          </a:xfrm>
          <a:prstGeom prst="rect">
            <a:avLst/>
          </a:prstGeom>
        </p:spPr>
      </p:pic>
    </p:spTree>
    <p:extLst>
      <p:ext uri="{BB962C8B-B14F-4D97-AF65-F5344CB8AC3E}">
        <p14:creationId xmlns:p14="http://schemas.microsoft.com/office/powerpoint/2010/main" val="34099423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Объект 2">
                <a:extLst>
                  <a:ext uri="{FF2B5EF4-FFF2-40B4-BE49-F238E27FC236}">
                    <a16:creationId xmlns:a16="http://schemas.microsoft.com/office/drawing/2014/main" id="{B0E4D003-6ED6-D6F5-C3C2-3599321C7D9E}"/>
                  </a:ext>
                </a:extLst>
              </p:cNvPr>
              <p:cNvSpPr>
                <a:spLocks noGrp="1"/>
              </p:cNvSpPr>
              <p:nvPr>
                <p:ph idx="1"/>
              </p:nvPr>
            </p:nvSpPr>
            <p:spPr>
              <a:xfrm>
                <a:off x="705035" y="121112"/>
                <a:ext cx="10515600" cy="4351338"/>
              </a:xfrm>
            </p:spPr>
            <p:txBody>
              <a:bodyPr/>
              <a:lstStyle/>
              <a:p>
                <a:pPr marL="0" indent="0">
                  <a:buNone/>
                </a:pPr>
                <a:r>
                  <a:rPr lang="en-US" dirty="0"/>
                  <a:t>We have nonlinear function </a:t>
                </a:r>
                <a14:m>
                  <m:oMath xmlns:m="http://schemas.openxmlformats.org/officeDocument/2006/math">
                    <m:r>
                      <a:rPr lang="en-US" b="0" i="1" smtClean="0">
                        <a:latin typeface="Cambria Math" panose="02040503050406030204" pitchFamily="18" charset="0"/>
                      </a:rPr>
                      <m:t>h</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𝑖</m:t>
                            </m:r>
                          </m:sub>
                        </m:sSub>
                      </m:e>
                    </m:d>
                    <m:r>
                      <a:rPr lang="en-US" b="0" i="0" smtClean="0">
                        <a:latin typeface="Cambria Math" panose="02040503050406030204" pitchFamily="18" charset="0"/>
                      </a:rPr>
                      <m:t>=</m:t>
                    </m:r>
                    <m:d>
                      <m:dPr>
                        <m:begChr m:val="["/>
                        <m:endChr m:val="]"/>
                        <m:ctrlPr>
                          <a:rPr lang="en-US" b="0" i="1" smtClean="0">
                            <a:latin typeface="Cambria Math" panose="02040503050406030204" pitchFamily="18" charset="0"/>
                          </a:rPr>
                        </m:ctrlPr>
                      </m:dPr>
                      <m:e>
                        <m:m>
                          <m:mPr>
                            <m:mcs>
                              <m:mc>
                                <m:mcPr>
                                  <m:count m:val="1"/>
                                  <m:mcJc m:val="center"/>
                                </m:mcPr>
                              </m:mc>
                            </m:mcs>
                            <m:ctrlPr>
                              <a:rPr lang="en-US" b="0" i="1" smtClean="0">
                                <a:latin typeface="Cambria Math" panose="02040503050406030204" pitchFamily="18" charset="0"/>
                              </a:rPr>
                            </m:ctrlPr>
                          </m:mPr>
                          <m:mr>
                            <m:e>
                              <m:rad>
                                <m:radPr>
                                  <m:degHide m:val="on"/>
                                  <m:ctrlPr>
                                    <a:rPr lang="en-US" b="0" i="1" smtClean="0">
                                      <a:latin typeface="Cambria Math" panose="02040503050406030204" pitchFamily="18" charset="0"/>
                                    </a:rPr>
                                  </m:ctrlPr>
                                </m:radPr>
                                <m:deg/>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𝑥</m:t>
                                      </m:r>
                                    </m:e>
                                    <m:sub>
                                      <m:r>
                                        <a:rPr lang="en-US" b="0" i="1" smtClean="0">
                                          <a:latin typeface="Cambria Math" panose="02040503050406030204" pitchFamily="18" charset="0"/>
                                        </a:rPr>
                                        <m:t>𝑖</m:t>
                                      </m:r>
                                    </m:sub>
                                    <m:sup>
                                      <m:r>
                                        <a:rPr lang="en-US" b="0" i="1" smtClean="0">
                                          <a:latin typeface="Cambria Math" panose="02040503050406030204" pitchFamily="18" charset="0"/>
                                        </a:rPr>
                                        <m:t>2</m:t>
                                      </m:r>
                                    </m:sup>
                                  </m:sSubSup>
                                  <m:r>
                                    <a:rPr lang="en-US" b="0" i="1" smtClean="0">
                                      <a:latin typeface="Cambria Math" panose="02040503050406030204" pitchFamily="18" charset="0"/>
                                    </a:rPr>
                                    <m:t>+</m:t>
                                  </m:r>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𝑦</m:t>
                                      </m:r>
                                    </m:e>
                                    <m:sub>
                                      <m:r>
                                        <a:rPr lang="en-US" b="0" i="1" smtClean="0">
                                          <a:latin typeface="Cambria Math" panose="02040503050406030204" pitchFamily="18" charset="0"/>
                                        </a:rPr>
                                        <m:t>𝑖</m:t>
                                      </m:r>
                                    </m:sub>
                                    <m:sup>
                                      <m:r>
                                        <a:rPr lang="en-US" b="0" i="1" smtClean="0">
                                          <a:latin typeface="Cambria Math" panose="02040503050406030204" pitchFamily="18" charset="0"/>
                                        </a:rPr>
                                        <m:t>2</m:t>
                                      </m:r>
                                    </m:sup>
                                  </m:sSubSup>
                                </m:e>
                              </m:rad>
                            </m:e>
                          </m:mr>
                          <m:mr>
                            <m:e>
                              <m:r>
                                <a:rPr lang="en-US" b="0" i="1" smtClean="0">
                                  <a:latin typeface="Cambria Math" panose="02040503050406030204" pitchFamily="18" charset="0"/>
                                </a:rPr>
                                <m:t>𝑎𝑟𝑐𝑡𝑔</m:t>
                              </m:r>
                              <m:d>
                                <m:dPr>
                                  <m:ctrlPr>
                                    <a:rPr lang="en-US" b="0" i="1" smtClean="0">
                                      <a:latin typeface="Cambria Math" panose="02040503050406030204" pitchFamily="18" charset="0"/>
                                    </a:rPr>
                                  </m:ctrlPr>
                                </m:dPr>
                                <m:e>
                                  <m:f>
                                    <m:fPr>
                                      <m:ctrlPr>
                                        <a:rPr lang="en-US" b="0" i="1" smtClean="0">
                                          <a:latin typeface="Cambria Math" panose="02040503050406030204" pitchFamily="18" charset="0"/>
                                        </a:rPr>
                                      </m:ctrlPr>
                                    </m:fPr>
                                    <m:num>
                                      <m:sSub>
                                        <m:sSubPr>
                                          <m:ctrlPr>
                                            <a:rPr lang="en-US" b="0" i="1" smtClean="0">
                                              <a:latin typeface="Cambria Math" panose="02040503050406030204" pitchFamily="18" charset="0"/>
                                            </a:rPr>
                                          </m:ctrlPr>
                                        </m:sSubPr>
                                        <m:e>
                                          <m:r>
                                            <a:rPr lang="en-US" b="0" i="1" smtClean="0">
                                              <a:latin typeface="Cambria Math" panose="02040503050406030204" pitchFamily="18" charset="0"/>
                                            </a:rPr>
                                            <m:t>𝑥</m:t>
                                          </m:r>
                                        </m:e>
                                        <m:sub>
                                          <m:r>
                                            <a:rPr lang="en-US" b="0" i="1" smtClean="0">
                                              <a:latin typeface="Cambria Math" panose="02040503050406030204" pitchFamily="18" charset="0"/>
                                            </a:rPr>
                                            <m:t>𝑖</m:t>
                                          </m:r>
                                        </m:sub>
                                      </m:sSub>
                                    </m:num>
                                    <m:den>
                                      <m:sSub>
                                        <m:sSubPr>
                                          <m:ctrlPr>
                                            <a:rPr lang="en-US" b="0"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𝑖</m:t>
                                          </m:r>
                                        </m:sub>
                                      </m:sSub>
                                    </m:den>
                                  </m:f>
                                </m:e>
                              </m:d>
                            </m:e>
                          </m:mr>
                        </m:m>
                      </m:e>
                    </m:d>
                  </m:oMath>
                </a14:m>
                <a:r>
                  <a:rPr lang="en-US" dirty="0"/>
                  <a:t> </a:t>
                </a:r>
              </a:p>
              <a:p>
                <a:pPr marL="0" indent="0">
                  <a:buNone/>
                </a:pPr>
                <a:r>
                  <a:rPr lang="en-US" dirty="0"/>
                  <a:t>Only Extended variation of Kalman filter work with them. </a:t>
                </a:r>
              </a:p>
              <a:p>
                <a:pPr marL="0" indent="0">
                  <a:buNone/>
                </a:pPr>
                <a14:m>
                  <m:oMathPara xmlns:m="http://schemas.openxmlformats.org/officeDocument/2006/math">
                    <m:oMathParaPr>
                      <m:jc m:val="centerGroup"/>
                    </m:oMathParaPr>
                    <m:oMath xmlns:m="http://schemas.openxmlformats.org/officeDocument/2006/math">
                      <m:sSub>
                        <m:sSubPr>
                          <m:ctrlPr>
                            <a:rPr lang="en-US" b="0" i="1" smtClean="0">
                              <a:effectLst/>
                              <a:latin typeface="Cambria Math" panose="02040503050406030204" pitchFamily="18" charset="0"/>
                            </a:rPr>
                          </m:ctrlPr>
                        </m:sSubPr>
                        <m:e>
                          <m:r>
                            <a:rPr lang="en-US" b="0" i="1" smtClean="0">
                              <a:effectLst/>
                              <a:latin typeface="Cambria Math" panose="02040503050406030204" pitchFamily="18" charset="0"/>
                            </a:rPr>
                            <m:t>𝑋</m:t>
                          </m:r>
                        </m:e>
                        <m:sub>
                          <m:r>
                            <a:rPr lang="en-US" b="0" i="1" smtClean="0">
                              <a:effectLst/>
                              <a:latin typeface="Cambria Math" panose="02040503050406030204" pitchFamily="18" charset="0"/>
                            </a:rPr>
                            <m:t>𝑖</m:t>
                          </m:r>
                          <m:r>
                            <a:rPr lang="en-US" b="0" i="1" smtClean="0">
                              <a:effectLst/>
                              <a:latin typeface="Cambria Math" panose="02040503050406030204" pitchFamily="18" charset="0"/>
                            </a:rPr>
                            <m:t>+1,</m:t>
                          </m:r>
                          <m:r>
                            <a:rPr lang="en-US" b="0" i="1" smtClean="0">
                              <a:effectLst/>
                              <a:latin typeface="Cambria Math" panose="02040503050406030204" pitchFamily="18" charset="0"/>
                            </a:rPr>
                            <m:t>𝑖</m:t>
                          </m:r>
                        </m:sub>
                      </m:sSub>
                      <m:r>
                        <a:rPr lang="en-US" b="0" i="1" smtClean="0">
                          <a:effectLst/>
                          <a:latin typeface="Cambria Math" panose="02040503050406030204" pitchFamily="18" charset="0"/>
                        </a:rPr>
                        <m:t>=</m:t>
                      </m:r>
                      <m:sSub>
                        <m:sSubPr>
                          <m:ctrlPr>
                            <a:rPr lang="el-GR" b="0" i="1" smtClean="0">
                              <a:effectLst/>
                              <a:latin typeface="Cambria Math" panose="02040503050406030204" pitchFamily="18" charset="0"/>
                              <a:ea typeface="Cambria Math" panose="02040503050406030204" pitchFamily="18" charset="0"/>
                            </a:rPr>
                          </m:ctrlPr>
                        </m:sSubPr>
                        <m:e>
                          <m:r>
                            <m:rPr>
                              <m:sty m:val="p"/>
                            </m:rPr>
                            <a:rPr lang="el-GR" b="0" i="1" smtClean="0">
                              <a:effectLst/>
                              <a:latin typeface="Cambria Math" panose="02040503050406030204" pitchFamily="18" charset="0"/>
                              <a:ea typeface="Cambria Math" panose="02040503050406030204" pitchFamily="18" charset="0"/>
                            </a:rPr>
                            <m:t>Φ</m:t>
                          </m:r>
                        </m:e>
                        <m:sub>
                          <m:r>
                            <a:rPr lang="en-US" b="0" i="1" smtClean="0">
                              <a:effectLst/>
                              <a:latin typeface="Cambria Math" panose="02040503050406030204" pitchFamily="18" charset="0"/>
                              <a:ea typeface="Cambria Math" panose="02040503050406030204" pitchFamily="18" charset="0"/>
                            </a:rPr>
                            <m:t>𝑖</m:t>
                          </m:r>
                          <m:r>
                            <a:rPr lang="en-US" b="0" i="1" smtClean="0">
                              <a:effectLst/>
                              <a:latin typeface="Cambria Math" panose="02040503050406030204" pitchFamily="18" charset="0"/>
                              <a:ea typeface="Cambria Math" panose="02040503050406030204" pitchFamily="18" charset="0"/>
                            </a:rPr>
                            <m:t>+1,</m:t>
                          </m:r>
                          <m:r>
                            <a:rPr lang="en-US" b="0" i="1" smtClean="0">
                              <a:effectLst/>
                              <a:latin typeface="Cambria Math" panose="02040503050406030204" pitchFamily="18" charset="0"/>
                              <a:ea typeface="Cambria Math" panose="02040503050406030204" pitchFamily="18" charset="0"/>
                            </a:rPr>
                            <m:t>𝑖</m:t>
                          </m:r>
                        </m:sub>
                      </m:sSub>
                      <m:sSub>
                        <m:sSubPr>
                          <m:ctrlPr>
                            <a:rPr lang="el-GR" b="0" i="1" smtClean="0">
                              <a:effectLst/>
                              <a:latin typeface="Cambria Math" panose="02040503050406030204" pitchFamily="18" charset="0"/>
                              <a:ea typeface="Cambria Math" panose="02040503050406030204" pitchFamily="18" charset="0"/>
                            </a:rPr>
                          </m:ctrlPr>
                        </m:sSubPr>
                        <m:e>
                          <m:r>
                            <m:rPr>
                              <m:sty m:val="p"/>
                            </m:rPr>
                            <a:rPr lang="el-GR" b="0" i="1" smtClean="0">
                              <a:effectLst/>
                              <a:latin typeface="Cambria Math" panose="02040503050406030204" pitchFamily="18" charset="0"/>
                              <a:ea typeface="Cambria Math" panose="02040503050406030204" pitchFamily="18" charset="0"/>
                            </a:rPr>
                            <m:t>Χ</m:t>
                          </m:r>
                        </m:e>
                        <m:sub>
                          <m:r>
                            <a:rPr lang="en-US" b="0" i="1" smtClean="0">
                              <a:effectLst/>
                              <a:latin typeface="Cambria Math" panose="02040503050406030204" pitchFamily="18" charset="0"/>
                              <a:ea typeface="Cambria Math" panose="02040503050406030204" pitchFamily="18" charset="0"/>
                            </a:rPr>
                            <m:t>𝑖</m:t>
                          </m:r>
                          <m:r>
                            <a:rPr lang="en-US" b="0" i="1" smtClean="0">
                              <a:effectLst/>
                              <a:latin typeface="Cambria Math" panose="02040503050406030204" pitchFamily="18" charset="0"/>
                              <a:ea typeface="Cambria Math" panose="02040503050406030204" pitchFamily="18" charset="0"/>
                            </a:rPr>
                            <m:t>,</m:t>
                          </m:r>
                          <m:r>
                            <a:rPr lang="en-US" b="0" i="1" smtClean="0">
                              <a:effectLst/>
                              <a:latin typeface="Cambria Math" panose="02040503050406030204" pitchFamily="18" charset="0"/>
                              <a:ea typeface="Cambria Math" panose="02040503050406030204" pitchFamily="18" charset="0"/>
                            </a:rPr>
                            <m:t>𝑖</m:t>
                          </m:r>
                        </m:sub>
                      </m:sSub>
                    </m:oMath>
                  </m:oMathPara>
                </a14:m>
                <a:endParaRPr lang="en-US" b="0" i="0" dirty="0">
                  <a:effectLst/>
                  <a:latin typeface="Arial" panose="020B0604020202020204" pitchFamily="34" charset="0"/>
                </a:endParaRPr>
              </a:p>
              <a:p>
                <a:pPr marL="0" indent="0">
                  <a:buNone/>
                </a:pPr>
                <a14:m>
                  <m:oMathPara xmlns:m="http://schemas.openxmlformats.org/officeDocument/2006/math">
                    <m:oMathParaPr>
                      <m:jc m:val="centerGroup"/>
                    </m:oMathParaPr>
                    <m:oMath xmlns:m="http://schemas.openxmlformats.org/officeDocument/2006/math">
                      <m:sSub>
                        <m:sSubPr>
                          <m:ctrlPr>
                            <a:rPr lang="en-US" b="0" i="1" smtClean="0">
                              <a:effectLst/>
                              <a:latin typeface="Cambria Math" panose="02040503050406030204" pitchFamily="18" charset="0"/>
                            </a:rPr>
                          </m:ctrlPr>
                        </m:sSubPr>
                        <m:e>
                          <m:r>
                            <a:rPr lang="en-US" b="0" i="1" smtClean="0">
                              <a:effectLst/>
                              <a:latin typeface="Cambria Math" panose="02040503050406030204" pitchFamily="18" charset="0"/>
                            </a:rPr>
                            <m:t>𝑃</m:t>
                          </m:r>
                        </m:e>
                        <m:sub>
                          <m:r>
                            <a:rPr lang="en-US" b="0" i="1" smtClean="0">
                              <a:effectLst/>
                              <a:latin typeface="Cambria Math" panose="02040503050406030204" pitchFamily="18" charset="0"/>
                            </a:rPr>
                            <m:t>𝑖</m:t>
                          </m:r>
                          <m:r>
                            <a:rPr lang="en-US" b="0" i="1" smtClean="0">
                              <a:effectLst/>
                              <a:latin typeface="Cambria Math" panose="02040503050406030204" pitchFamily="18" charset="0"/>
                            </a:rPr>
                            <m:t>+1,</m:t>
                          </m:r>
                          <m:r>
                            <a:rPr lang="en-US" b="0" i="1" smtClean="0">
                              <a:effectLst/>
                              <a:latin typeface="Cambria Math" panose="02040503050406030204" pitchFamily="18" charset="0"/>
                            </a:rPr>
                            <m:t>𝑖</m:t>
                          </m:r>
                        </m:sub>
                      </m:sSub>
                      <m:r>
                        <a:rPr lang="en-US" b="0" i="1" smtClean="0">
                          <a:effectLst/>
                          <a:latin typeface="Cambria Math" panose="02040503050406030204" pitchFamily="18" charset="0"/>
                        </a:rPr>
                        <m:t>=</m:t>
                      </m:r>
                      <m:sSub>
                        <m:sSubPr>
                          <m:ctrlPr>
                            <a:rPr lang="ru-RU" b="0" i="1" smtClean="0">
                              <a:effectLst/>
                              <a:latin typeface="Cambria Math" panose="02040503050406030204" pitchFamily="18" charset="0"/>
                            </a:rPr>
                          </m:ctrlPr>
                        </m:sSubPr>
                        <m:e>
                          <m:r>
                            <a:rPr lang="ru-RU" b="0" i="1" smtClean="0">
                              <a:effectLst/>
                              <a:latin typeface="Cambria Math" panose="02040503050406030204" pitchFamily="18" charset="0"/>
                            </a:rPr>
                            <m:t>Ф</m:t>
                          </m:r>
                        </m:e>
                        <m:sub>
                          <m:r>
                            <a:rPr lang="en-US" b="0" i="1" smtClean="0">
                              <a:effectLst/>
                              <a:latin typeface="Cambria Math" panose="02040503050406030204" pitchFamily="18" charset="0"/>
                            </a:rPr>
                            <m:t>𝑖</m:t>
                          </m:r>
                          <m:r>
                            <a:rPr lang="en-US" b="0" i="1" smtClean="0">
                              <a:effectLst/>
                              <a:latin typeface="Cambria Math" panose="02040503050406030204" pitchFamily="18" charset="0"/>
                            </a:rPr>
                            <m:t>+1,</m:t>
                          </m:r>
                          <m:r>
                            <a:rPr lang="en-US" b="0" i="1" smtClean="0">
                              <a:effectLst/>
                              <a:latin typeface="Cambria Math" panose="02040503050406030204" pitchFamily="18" charset="0"/>
                            </a:rPr>
                            <m:t>𝑖</m:t>
                          </m:r>
                        </m:sub>
                      </m:sSub>
                      <m:sSub>
                        <m:sSubPr>
                          <m:ctrlPr>
                            <a:rPr lang="ru-RU" b="0" i="1" smtClean="0">
                              <a:effectLst/>
                              <a:latin typeface="Cambria Math" panose="02040503050406030204" pitchFamily="18" charset="0"/>
                            </a:rPr>
                          </m:ctrlPr>
                        </m:sSubPr>
                        <m:e>
                          <m:r>
                            <a:rPr lang="en-US" b="0" i="1" smtClean="0">
                              <a:effectLst/>
                              <a:latin typeface="Cambria Math" panose="02040503050406030204" pitchFamily="18" charset="0"/>
                            </a:rPr>
                            <m:t>𝑃</m:t>
                          </m:r>
                        </m:e>
                        <m:sub>
                          <m:r>
                            <a:rPr lang="en-US" b="0" i="1" smtClean="0">
                              <a:effectLst/>
                              <a:latin typeface="Cambria Math" panose="02040503050406030204" pitchFamily="18" charset="0"/>
                            </a:rPr>
                            <m:t>𝑖</m:t>
                          </m:r>
                          <m:r>
                            <a:rPr lang="en-US" b="0" i="1" smtClean="0">
                              <a:effectLst/>
                              <a:latin typeface="Cambria Math" panose="02040503050406030204" pitchFamily="18" charset="0"/>
                            </a:rPr>
                            <m:t>,</m:t>
                          </m:r>
                          <m:r>
                            <a:rPr lang="en-US" b="0" i="1" smtClean="0">
                              <a:effectLst/>
                              <a:latin typeface="Cambria Math" panose="02040503050406030204" pitchFamily="18" charset="0"/>
                            </a:rPr>
                            <m:t>𝑖</m:t>
                          </m:r>
                        </m:sub>
                      </m:sSub>
                      <m:sSubSup>
                        <m:sSubSupPr>
                          <m:ctrlPr>
                            <a:rPr lang="ru-RU" b="0" i="1" smtClean="0">
                              <a:effectLst/>
                              <a:latin typeface="Cambria Math" panose="02040503050406030204" pitchFamily="18" charset="0"/>
                            </a:rPr>
                          </m:ctrlPr>
                        </m:sSubSupPr>
                        <m:e>
                          <m:r>
                            <a:rPr lang="ru-RU" b="0" i="1" smtClean="0">
                              <a:effectLst/>
                              <a:latin typeface="Cambria Math" panose="02040503050406030204" pitchFamily="18" charset="0"/>
                            </a:rPr>
                            <m:t>Ф</m:t>
                          </m:r>
                        </m:e>
                        <m:sub>
                          <m:r>
                            <a:rPr lang="en-US" b="0" i="1" smtClean="0">
                              <a:effectLst/>
                              <a:latin typeface="Cambria Math" panose="02040503050406030204" pitchFamily="18" charset="0"/>
                            </a:rPr>
                            <m:t>𝑖</m:t>
                          </m:r>
                          <m:r>
                            <a:rPr lang="en-US" b="0" i="1" smtClean="0">
                              <a:effectLst/>
                              <a:latin typeface="Cambria Math" panose="02040503050406030204" pitchFamily="18" charset="0"/>
                            </a:rPr>
                            <m:t>+1,</m:t>
                          </m:r>
                          <m:r>
                            <a:rPr lang="en-US" b="0" i="1" smtClean="0">
                              <a:effectLst/>
                              <a:latin typeface="Cambria Math" panose="02040503050406030204" pitchFamily="18" charset="0"/>
                            </a:rPr>
                            <m:t>𝑖</m:t>
                          </m:r>
                        </m:sub>
                        <m:sup>
                          <m:r>
                            <a:rPr lang="ru-RU" b="0" i="1" smtClean="0">
                              <a:effectLst/>
                              <a:latin typeface="Cambria Math" panose="02040503050406030204" pitchFamily="18" charset="0"/>
                            </a:rPr>
                            <m:t>Т</m:t>
                          </m:r>
                        </m:sup>
                      </m:sSubSup>
                      <m:r>
                        <a:rPr lang="en-US" b="0" i="1" smtClean="0">
                          <a:effectLst/>
                          <a:latin typeface="Cambria Math" panose="02040503050406030204" pitchFamily="18" charset="0"/>
                        </a:rPr>
                        <m:t>+</m:t>
                      </m:r>
                      <m:sSup>
                        <m:sSupPr>
                          <m:ctrlPr>
                            <a:rPr lang="en-US" b="0" i="1" smtClean="0">
                              <a:effectLst/>
                              <a:latin typeface="Cambria Math" panose="02040503050406030204" pitchFamily="18" charset="0"/>
                            </a:rPr>
                          </m:ctrlPr>
                        </m:sSupPr>
                        <m:e>
                          <m:r>
                            <a:rPr lang="en-US" b="0" i="1" smtClean="0">
                              <a:effectLst/>
                              <a:latin typeface="Cambria Math" panose="02040503050406030204" pitchFamily="18" charset="0"/>
                            </a:rPr>
                            <m:t>𝑄</m:t>
                          </m:r>
                        </m:e>
                        <m:sup>
                          <m:r>
                            <a:rPr lang="en-US" b="0" i="1" smtClean="0">
                              <a:effectLst/>
                              <a:latin typeface="Cambria Math" panose="02040503050406030204" pitchFamily="18" charset="0"/>
                            </a:rPr>
                            <m:t>𝑖</m:t>
                          </m:r>
                        </m:sup>
                      </m:sSup>
                    </m:oMath>
                  </m:oMathPara>
                </a14:m>
                <a:endParaRPr lang="en-US" b="0" i="0" dirty="0">
                  <a:effectLst/>
                  <a:latin typeface="Arial" panose="020B0604020202020204" pitchFamily="34" charset="0"/>
                </a:endParaRPr>
              </a:p>
              <a:p>
                <a:pPr marL="0" indent="0">
                  <a:buNone/>
                </a:pPr>
                <a:endParaRPr lang="en-US" b="0" i="0" dirty="0">
                  <a:effectLst/>
                  <a:latin typeface="Arial" panose="020B0604020202020204" pitchFamily="34" charset="0"/>
                </a:endParaRPr>
              </a:p>
              <a:p>
                <a:pPr marL="0" indent="0">
                  <a:buNone/>
                </a:pPr>
                <a:endParaRPr lang="en-US" dirty="0"/>
              </a:p>
              <a:p>
                <a:pPr marL="0" indent="0">
                  <a:buNone/>
                </a:pPr>
                <a:endParaRPr lang="ru-RU" dirty="0"/>
              </a:p>
            </p:txBody>
          </p:sp>
        </mc:Choice>
        <mc:Fallback>
          <p:sp>
            <p:nvSpPr>
              <p:cNvPr id="3" name="Объект 2">
                <a:extLst>
                  <a:ext uri="{FF2B5EF4-FFF2-40B4-BE49-F238E27FC236}">
                    <a16:creationId xmlns:a16="http://schemas.microsoft.com/office/drawing/2014/main" id="{B0E4D003-6ED6-D6F5-C3C2-3599321C7D9E}"/>
                  </a:ext>
                </a:extLst>
              </p:cNvPr>
              <p:cNvSpPr>
                <a:spLocks noGrp="1" noRot="1" noChangeAspect="1" noMove="1" noResize="1" noEditPoints="1" noAdjustHandles="1" noChangeArrowheads="1" noChangeShapeType="1" noTextEdit="1"/>
              </p:cNvSpPr>
              <p:nvPr>
                <p:ph idx="1"/>
              </p:nvPr>
            </p:nvSpPr>
            <p:spPr>
              <a:xfrm>
                <a:off x="705035" y="121112"/>
                <a:ext cx="10515600" cy="4351338"/>
              </a:xfrm>
              <a:blipFill>
                <a:blip r:embed="rId2"/>
                <a:stretch>
                  <a:fillRect l="-1217" t="-140"/>
                </a:stretch>
              </a:blipFill>
            </p:spPr>
            <p:txBody>
              <a:bodyPr/>
              <a:lstStyle/>
              <a:p>
                <a:r>
                  <a:rPr lang="ru-RU">
                    <a:noFill/>
                  </a:rPr>
                  <a:t> </a:t>
                </a:r>
              </a:p>
            </p:txBody>
          </p:sp>
        </mc:Fallback>
      </mc:AlternateContent>
      <p:pic>
        <p:nvPicPr>
          <p:cNvPr id="7" name="Рисунок 6">
            <a:extLst>
              <a:ext uri="{FF2B5EF4-FFF2-40B4-BE49-F238E27FC236}">
                <a16:creationId xmlns:a16="http://schemas.microsoft.com/office/drawing/2014/main" id="{856C56A4-EE55-7183-261C-4011F3EAD9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7525" y="1504950"/>
            <a:ext cx="6076950" cy="3848100"/>
          </a:xfrm>
          <a:prstGeom prst="rect">
            <a:avLst/>
          </a:prstGeom>
        </p:spPr>
      </p:pic>
    </p:spTree>
    <p:extLst>
      <p:ext uri="{BB962C8B-B14F-4D97-AF65-F5344CB8AC3E}">
        <p14:creationId xmlns:p14="http://schemas.microsoft.com/office/powerpoint/2010/main" val="2158619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95873F4-110B-FBB9-6D07-DB31EF394348}"/>
              </a:ext>
            </a:extLst>
          </p:cNvPr>
          <p:cNvSpPr>
            <a:spLocks noGrp="1"/>
          </p:cNvSpPr>
          <p:nvPr>
            <p:ph type="title"/>
          </p:nvPr>
        </p:nvSpPr>
        <p:spPr/>
        <p:txBody>
          <a:bodyPr/>
          <a:lstStyle/>
          <a:p>
            <a:endParaRPr lang="ru-RU"/>
          </a:p>
        </p:txBody>
      </p:sp>
      <p:sp>
        <p:nvSpPr>
          <p:cNvPr id="3" name="Объект 2">
            <a:extLst>
              <a:ext uri="{FF2B5EF4-FFF2-40B4-BE49-F238E27FC236}">
                <a16:creationId xmlns:a16="http://schemas.microsoft.com/office/drawing/2014/main" id="{7BFC4516-2976-DCD1-C364-4C4084ABC537}"/>
              </a:ext>
            </a:extLst>
          </p:cNvPr>
          <p:cNvSpPr>
            <a:spLocks noGrp="1"/>
          </p:cNvSpPr>
          <p:nvPr>
            <p:ph idx="1"/>
          </p:nvPr>
        </p:nvSpPr>
        <p:spPr/>
        <p:txBody>
          <a:bodyPr/>
          <a:lstStyle/>
          <a:p>
            <a:endParaRPr lang="ru-RU"/>
          </a:p>
        </p:txBody>
      </p:sp>
    </p:spTree>
    <p:extLst>
      <p:ext uri="{BB962C8B-B14F-4D97-AF65-F5344CB8AC3E}">
        <p14:creationId xmlns:p14="http://schemas.microsoft.com/office/powerpoint/2010/main" val="3021772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EF91265-7D0A-E8F8-EC3E-AAEA15440720}"/>
              </a:ext>
            </a:extLst>
          </p:cNvPr>
          <p:cNvSpPr>
            <a:spLocks noGrp="1"/>
          </p:cNvSpPr>
          <p:nvPr>
            <p:ph type="title"/>
          </p:nvPr>
        </p:nvSpPr>
        <p:spPr/>
        <p:txBody>
          <a:bodyPr/>
          <a:lstStyle/>
          <a:p>
            <a:endParaRPr lang="ru-RU"/>
          </a:p>
        </p:txBody>
      </p:sp>
      <p:sp>
        <p:nvSpPr>
          <p:cNvPr id="3" name="Объект 2">
            <a:extLst>
              <a:ext uri="{FF2B5EF4-FFF2-40B4-BE49-F238E27FC236}">
                <a16:creationId xmlns:a16="http://schemas.microsoft.com/office/drawing/2014/main" id="{C0191214-83A4-5582-12FE-80D54ECD5741}"/>
              </a:ext>
            </a:extLst>
          </p:cNvPr>
          <p:cNvSpPr>
            <a:spLocks noGrp="1"/>
          </p:cNvSpPr>
          <p:nvPr>
            <p:ph idx="1"/>
          </p:nvPr>
        </p:nvSpPr>
        <p:spPr/>
        <p:txBody>
          <a:bodyPr/>
          <a:lstStyle/>
          <a:p>
            <a:endParaRPr lang="ru-RU"/>
          </a:p>
        </p:txBody>
      </p:sp>
    </p:spTree>
    <p:extLst>
      <p:ext uri="{BB962C8B-B14F-4D97-AF65-F5344CB8AC3E}">
        <p14:creationId xmlns:p14="http://schemas.microsoft.com/office/powerpoint/2010/main" val="948717792"/>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466</TotalTime>
  <Words>208</Words>
  <Application>Microsoft Office PowerPoint</Application>
  <PresentationFormat>Широкоэкранный</PresentationFormat>
  <Paragraphs>15</Paragraphs>
  <Slides>6</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6</vt:i4>
      </vt:variant>
    </vt:vector>
  </HeadingPairs>
  <TitlesOfParts>
    <vt:vector size="13" baseType="lpstr">
      <vt:lpstr>Arial</vt:lpstr>
      <vt:lpstr>Calibri</vt:lpstr>
      <vt:lpstr>Calibri Light</vt:lpstr>
      <vt:lpstr>Cambria Math</vt:lpstr>
      <vt:lpstr>Segoe UI</vt:lpstr>
      <vt:lpstr>Segoe UI Semibold</vt:lpstr>
      <vt:lpstr>Тема Office</vt:lpstr>
      <vt:lpstr>Project 18</vt:lpstr>
      <vt:lpstr>Task</vt:lpstr>
      <vt:lpstr>Relevance</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18  Estimation of a site where motion of a moving vehicle started using radar data. Extended Kalman filter.</dc:title>
  <dc:creator>werngek@gmail.com</dc:creator>
  <cp:lastModifiedBy>werngek@gmail.com</cp:lastModifiedBy>
  <cp:revision>18</cp:revision>
  <dcterms:created xsi:type="dcterms:W3CDTF">2022-10-20T15:14:23Z</dcterms:created>
  <dcterms:modified xsi:type="dcterms:W3CDTF">2022-10-20T23:00:50Z</dcterms:modified>
</cp:coreProperties>
</file>

<file path=docProps/thumbnail.jpeg>
</file>